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9"/>
  </p:notesMasterIdLst>
  <p:sldIdLst>
    <p:sldId id="2147378892" r:id="rId6"/>
    <p:sldId id="845" r:id="rId7"/>
    <p:sldId id="2147378893"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2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6"/>
            <a:ext cx="2949575" cy="498475"/>
          </a:xfrm>
          <a:prstGeom prst="rect">
            <a:avLst/>
          </a:prstGeom>
        </p:spPr>
        <p:txBody>
          <a:bodyPr vert="horz" lIns="91397" tIns="45695" rIns="91397" bIns="456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6"/>
            <a:ext cx="2949575" cy="498475"/>
          </a:xfrm>
          <a:prstGeom prst="rect">
            <a:avLst/>
          </a:prstGeom>
        </p:spPr>
        <p:txBody>
          <a:bodyPr vert="horz" lIns="91397" tIns="45695" rIns="91397" bIns="45695" rtlCol="0"/>
          <a:lstStyle>
            <a:lvl1pPr algn="r">
              <a:defRPr sz="1200"/>
            </a:lvl1pPr>
          </a:lstStyle>
          <a:p>
            <a:fld id="{7EE5BBA3-23BA-421E-A6B2-40CBB36E4ACA}" type="datetimeFigureOut">
              <a:rPr kumimoji="1" lang="ja-JP" altLang="en-US" smtClean="0"/>
              <a:t>2025/5/15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397" tIns="45695" rIns="91397" bIns="45695" rtlCol="0" anchor="ctr"/>
          <a:lstStyle/>
          <a:p>
            <a:endParaRPr lang="ja-JP" altLang="en-US"/>
          </a:p>
        </p:txBody>
      </p:sp>
      <p:sp>
        <p:nvSpPr>
          <p:cNvPr id="5" name="ノート プレースホルダー 4"/>
          <p:cNvSpPr>
            <a:spLocks noGrp="1"/>
          </p:cNvSpPr>
          <p:nvPr>
            <p:ph type="body" sz="quarter" idx="3"/>
          </p:nvPr>
        </p:nvSpPr>
        <p:spPr>
          <a:xfrm>
            <a:off x="681038" y="4783144"/>
            <a:ext cx="5445125" cy="3913187"/>
          </a:xfrm>
          <a:prstGeom prst="rect">
            <a:avLst/>
          </a:prstGeom>
        </p:spPr>
        <p:txBody>
          <a:bodyPr vert="horz" lIns="91397" tIns="45695" rIns="91397" bIns="45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8"/>
            <a:ext cx="2949575" cy="498475"/>
          </a:xfrm>
          <a:prstGeom prst="rect">
            <a:avLst/>
          </a:prstGeom>
        </p:spPr>
        <p:txBody>
          <a:bodyPr vert="horz" lIns="91397" tIns="45695" rIns="91397" bIns="456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8"/>
            <a:ext cx="2949575" cy="498475"/>
          </a:xfrm>
          <a:prstGeom prst="rect">
            <a:avLst/>
          </a:prstGeom>
        </p:spPr>
        <p:txBody>
          <a:bodyPr vert="horz" lIns="91397" tIns="45695" rIns="91397" bIns="45695"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461178"/>
            <a:fld id="{CC9E4919-8921-4E53-817D-973F5F6DF7C1}" type="slidenum">
              <a:rPr kumimoji="1" lang="ja-JP" altLang="en-US" sz="1300">
                <a:solidFill>
                  <a:prstClr val="black"/>
                </a:solidFill>
                <a:latin typeface="游ゴシック" panose="020F0502020204030204"/>
                <a:ea typeface="游ゴシック" panose="020B0400000000000000" pitchFamily="50" charset="-128"/>
              </a:rPr>
              <a:pPr defTabSz="461178"/>
              <a:t>3</a:t>
            </a:fld>
            <a:endParaRPr kumimoji="1" lang="ja-JP" altLang="en-US" sz="130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66743"/>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F8387D-BCC5-0788-DBCA-2E492970A72D}"/>
              </a:ext>
            </a:extLst>
          </p:cNvPr>
          <p:cNvSpPr txBox="1"/>
          <p:nvPr/>
        </p:nvSpPr>
        <p:spPr>
          <a:xfrm>
            <a:off x="0" y="-4578"/>
            <a:ext cx="5042516" cy="276999"/>
          </a:xfrm>
          <a:prstGeom prst="rect">
            <a:avLst/>
          </a:prstGeom>
          <a:noFill/>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別紙様式６号（第</a:t>
            </a:r>
            <a:r>
              <a:rPr lang="en-US" altLang="ja-JP" sz="1200" dirty="0">
                <a:latin typeface="ＭＳ ゴシック" panose="020B0609070205080204" pitchFamily="49" charset="-128"/>
                <a:ea typeface="ＭＳ ゴシック" panose="020B0609070205080204" pitchFamily="49" charset="-128"/>
              </a:rPr>
              <a:t>10</a:t>
            </a:r>
            <a:r>
              <a:rPr lang="ja-JP" altLang="en-US" sz="1200" dirty="0">
                <a:latin typeface="ＭＳ ゴシック" panose="020B0609070205080204" pitchFamily="49" charset="-128"/>
                <a:ea typeface="ＭＳ ゴシック" panose="020B0609070205080204" pitchFamily="49" charset="-128"/>
              </a:rPr>
              <a:t>の５の関係）</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1089916826"/>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439794301"/>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05885"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4031873"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助成対象者名：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　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a:ea typeface="Meiryo UI"/>
                <a:cs typeface="+mn-cs"/>
              </a:rPr>
              <a:t>（裏面）</a:t>
            </a:r>
            <a:r>
              <a:rPr kumimoji="0" lang="ja-JP" altLang="en-US" sz="1600" b="1" i="0" u="none" strike="noStrike" kern="1200" cap="none" spc="0" normalizeH="0" baseline="0" noProof="0" dirty="0">
                <a:ln>
                  <a:noFill/>
                </a:ln>
                <a:solidFill>
                  <a:prstClr val="black"/>
                </a:solidFill>
                <a:effectLst/>
                <a:uLnTx/>
                <a:uFillTx/>
                <a:latin typeface="メイリオ"/>
                <a:ea typeface="メイリオ"/>
                <a:cs typeface="+mn-cs"/>
              </a:rPr>
              <a:t>農業経営体向け、畜産経営体向け、自治体等向け（共通）</a:t>
            </a:r>
            <a:endParaRPr kumimoji="1" lang="en-US" altLang="ja-JP" sz="16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52289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7735C7232397A4ABBDE97E0386E18BF" ma:contentTypeVersion="14" ma:contentTypeDescription="新しいドキュメントを作成します。" ma:contentTypeScope="" ma:versionID="301fcc0811c9db0e34ab42a9a1b1c19c">
  <xsd:schema xmlns:xsd="http://www.w3.org/2001/XMLSchema" xmlns:xs="http://www.w3.org/2001/XMLSchema" xmlns:p="http://schemas.microsoft.com/office/2006/metadata/properties" xmlns:ns2="04051ca4-4174-4f5a-b4bf-c8092c177d67" xmlns:ns3="85ec59af-1a16-40a0-b163-384e34c79a5c" targetNamespace="http://schemas.microsoft.com/office/2006/metadata/properties" ma:root="true" ma:fieldsID="0bef75572bdcaec0e21233bc664eb74a" ns2:_="" ns3:_="">
    <xsd:import namespace="04051ca4-4174-4f5a-b4bf-c8092c177d67"/>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051ca4-4174-4f5a-b4bf-c8092c177d67"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bbfafdc-4e56-4ce0-ad74-318e1f96fb20}"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5ec59af-1a16-40a0-b163-384e34c79a5c" xsi:nil="true"/>
    <_x4f5c__x6210__x65e5__x6642_ xmlns="04051ca4-4174-4f5a-b4bf-c8092c177d67" xsi:nil="true"/>
    <lcf76f155ced4ddcb4097134ff3c332f xmlns="04051ca4-4174-4f5a-b4bf-c8092c177d67">
      <Terms xmlns="http://schemas.microsoft.com/office/infopath/2007/PartnerControls"/>
    </lcf76f155ced4ddcb4097134ff3c332f>
    <MediaLengthInSeconds xmlns="04051ca4-4174-4f5a-b4bf-c8092c177d67" xsi:nil="true"/>
  </documentManagement>
</p:properties>
</file>

<file path=customXml/itemProps1.xml><?xml version="1.0" encoding="utf-8"?>
<ds:datastoreItem xmlns:ds="http://schemas.openxmlformats.org/officeDocument/2006/customXml" ds:itemID="{A82C6590-EC57-4941-912B-59028F1A25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051ca4-4174-4f5a-b4bf-c8092c177d67"/>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88B7C2A7-38FF-433F-972F-B0D0DCFF91B9}">
  <ds:schemaRefs>
    <ds:schemaRef ds:uri="http://www.w3.org/XML/1998/namespace"/>
    <ds:schemaRef ds:uri="http://purl.org/dc/terms/"/>
    <ds:schemaRef ds:uri="85ec59af-1a16-40a0-b163-384e34c79a5c"/>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dcmitype/"/>
    <ds:schemaRef ds:uri="04051ca4-4174-4f5a-b4bf-c8092c177d6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236</TotalTime>
  <Words>1887</Words>
  <Application>Microsoft Office PowerPoint</Application>
  <PresentationFormat>A4 210 x 297 mm</PresentationFormat>
  <Paragraphs>282</Paragraphs>
  <Slides>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3</vt:i4>
      </vt:variant>
    </vt:vector>
  </HeadingPairs>
  <TitlesOfParts>
    <vt:vector size="14"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2_Office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HnoAdmin</cp:lastModifiedBy>
  <cp:revision>19</cp:revision>
  <cp:lastPrinted>2025-01-27T05:53:15Z</cp:lastPrinted>
  <dcterms:created xsi:type="dcterms:W3CDTF">2023-04-07T00:51:12Z</dcterms:created>
  <dcterms:modified xsi:type="dcterms:W3CDTF">2025-05-15T04:04:49Z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